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8" d="100"/>
          <a:sy n="88" d="100"/>
        </p:scale>
        <p:origin x="-158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26EB4-C17A-9D47-921B-17E57C348111}" type="datetimeFigureOut">
              <a:rPr lang="en-US" smtClean="0"/>
              <a:t>10/28/15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AC4E6-0D66-B64B-8392-D2EBA3FD5A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1599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26EB4-C17A-9D47-921B-17E57C348111}" type="datetimeFigureOut">
              <a:rPr lang="en-US" smtClean="0"/>
              <a:t>10/28/15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AC4E6-0D66-B64B-8392-D2EBA3FD5A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331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26EB4-C17A-9D47-921B-17E57C348111}" type="datetimeFigureOut">
              <a:rPr lang="en-US" smtClean="0"/>
              <a:t>10/28/15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AC4E6-0D66-B64B-8392-D2EBA3FD5A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823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26EB4-C17A-9D47-921B-17E57C348111}" type="datetimeFigureOut">
              <a:rPr lang="en-US" smtClean="0"/>
              <a:t>10/28/15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AC4E6-0D66-B64B-8392-D2EBA3FD5A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306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26EB4-C17A-9D47-921B-17E57C348111}" type="datetimeFigureOut">
              <a:rPr lang="en-US" smtClean="0"/>
              <a:t>10/28/15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AC4E6-0D66-B64B-8392-D2EBA3FD5A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019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26EB4-C17A-9D47-921B-17E57C348111}" type="datetimeFigureOut">
              <a:rPr lang="en-US" smtClean="0"/>
              <a:t>10/28/15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AC4E6-0D66-B64B-8392-D2EBA3FD5A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270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26EB4-C17A-9D47-921B-17E57C348111}" type="datetimeFigureOut">
              <a:rPr lang="en-US" smtClean="0"/>
              <a:t>10/28/15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AC4E6-0D66-B64B-8392-D2EBA3FD5A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232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26EB4-C17A-9D47-921B-17E57C348111}" type="datetimeFigureOut">
              <a:rPr lang="en-US" smtClean="0"/>
              <a:t>10/28/15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AC4E6-0D66-B64B-8392-D2EBA3FD5A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883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26EB4-C17A-9D47-921B-17E57C348111}" type="datetimeFigureOut">
              <a:rPr lang="en-US" smtClean="0"/>
              <a:t>10/28/15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AC4E6-0D66-B64B-8392-D2EBA3FD5A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471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26EB4-C17A-9D47-921B-17E57C348111}" type="datetimeFigureOut">
              <a:rPr lang="en-US" smtClean="0"/>
              <a:t>10/28/15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AC4E6-0D66-B64B-8392-D2EBA3FD5A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360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26EB4-C17A-9D47-921B-17E57C348111}" type="datetimeFigureOut">
              <a:rPr lang="en-US" smtClean="0"/>
              <a:t>10/28/15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AC4E6-0D66-B64B-8392-D2EBA3FD5A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568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x-none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 smtClean="0"/>
              <a:t>Click to edit Master text styles</a:t>
            </a:r>
          </a:p>
          <a:p>
            <a:pPr lvl="1"/>
            <a:r>
              <a:rPr lang="x-none" smtClean="0"/>
              <a:t>Second level</a:t>
            </a:r>
          </a:p>
          <a:p>
            <a:pPr lvl="2"/>
            <a:r>
              <a:rPr lang="x-none" smtClean="0"/>
              <a:t>Third level</a:t>
            </a:r>
          </a:p>
          <a:p>
            <a:pPr lvl="3"/>
            <a:r>
              <a:rPr lang="x-none" smtClean="0"/>
              <a:t>Fourth level</a:t>
            </a:r>
          </a:p>
          <a:p>
            <a:pPr lvl="4"/>
            <a:r>
              <a:rPr lang="x-none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B26EB4-C17A-9D47-921B-17E57C348111}" type="datetimeFigureOut">
              <a:rPr lang="en-US" smtClean="0"/>
              <a:t>10/28/15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BAC4E6-0D66-B64B-8392-D2EBA3FD5A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926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ain.original.585x0-6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99" b="6394"/>
          <a:stretch/>
        </p:blipFill>
        <p:spPr>
          <a:xfrm>
            <a:off x="367679" y="331897"/>
            <a:ext cx="8436209" cy="6046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7805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Eliane Figueiroa</dc:creator>
  <cp:lastModifiedBy>Eliane Figueiroa</cp:lastModifiedBy>
  <cp:revision>1</cp:revision>
  <dcterms:created xsi:type="dcterms:W3CDTF">2015-10-28T18:04:08Z</dcterms:created>
  <dcterms:modified xsi:type="dcterms:W3CDTF">2015-10-28T18:05:58Z</dcterms:modified>
</cp:coreProperties>
</file>