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89" autoAdjust="0"/>
  </p:normalViewPr>
  <p:slideViewPr>
    <p:cSldViewPr snapToGrid="0" snapToObjects="1">
      <p:cViewPr varScale="1">
        <p:scale>
          <a:sx n="87" d="100"/>
          <a:sy n="87" d="100"/>
        </p:scale>
        <p:origin x="-16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3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6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26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1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82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19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0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04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3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145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50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B83FB-2599-2C4C-9FF5-A7968474956F}" type="datetimeFigureOut">
              <a:rPr lang="en-US" smtClean="0"/>
              <a:t>11/5/15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A8870-5860-344A-BE7E-AAC3A8F4A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26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2704_1434217226875691_6988927955996026796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88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urberryprorsum-rtw-londres-inverno2016-12-654x98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92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957" y="379581"/>
            <a:ext cx="82772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O </a:t>
            </a:r>
            <a:r>
              <a:rPr lang="en-US" dirty="0" err="1" smtClean="0"/>
              <a:t>desfile</a:t>
            </a:r>
            <a:r>
              <a:rPr lang="en-US" dirty="0" smtClean="0"/>
              <a:t> da Burberry </a:t>
            </a:r>
            <a:r>
              <a:rPr lang="en-US" dirty="0" err="1" smtClean="0"/>
              <a:t>inverno</a:t>
            </a:r>
            <a:r>
              <a:rPr lang="en-US" dirty="0" smtClean="0"/>
              <a:t> 2015 </a:t>
            </a:r>
            <a:r>
              <a:rPr lang="en-US" dirty="0" err="1" smtClean="0"/>
              <a:t>encantou</a:t>
            </a:r>
            <a:r>
              <a:rPr lang="en-US" dirty="0" smtClean="0"/>
              <a:t> a </a:t>
            </a:r>
            <a:r>
              <a:rPr lang="en-US" dirty="0" err="1" smtClean="0"/>
              <a:t>todos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linguagem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oho</a:t>
            </a:r>
            <a:r>
              <a:rPr lang="en-US" dirty="0" smtClean="0"/>
              <a:t>, </a:t>
            </a:r>
            <a:r>
              <a:rPr lang="en-US" dirty="0" err="1" smtClean="0"/>
              <a:t>franjas</a:t>
            </a:r>
            <a:r>
              <a:rPr lang="en-US" dirty="0" smtClean="0"/>
              <a:t>, patchwork e  ponchos </a:t>
            </a:r>
            <a:r>
              <a:rPr lang="en-US" dirty="0" err="1" smtClean="0"/>
              <a:t>viraram</a:t>
            </a:r>
            <a:r>
              <a:rPr lang="en-US" dirty="0" smtClean="0"/>
              <a:t> </a:t>
            </a:r>
            <a:r>
              <a:rPr lang="en-US" dirty="0" err="1" smtClean="0"/>
              <a:t>objeto</a:t>
            </a:r>
            <a:r>
              <a:rPr lang="en-US" dirty="0" smtClean="0"/>
              <a:t> de </a:t>
            </a:r>
            <a:r>
              <a:rPr lang="en-US" dirty="0" err="1" smtClean="0"/>
              <a:t>desejo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A  </a:t>
            </a:r>
            <a:r>
              <a:rPr lang="en-US" dirty="0" err="1" smtClean="0"/>
              <a:t>pe</a:t>
            </a:r>
            <a:r>
              <a:rPr lang="en-US" dirty="0" err="1" smtClean="0"/>
              <a:t>ça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me </a:t>
            </a:r>
            <a:r>
              <a:rPr lang="en-US" dirty="0" err="1" smtClean="0"/>
              <a:t>encantou</a:t>
            </a:r>
            <a:r>
              <a:rPr lang="en-US" dirty="0" smtClean="0"/>
              <a:t>, </a:t>
            </a:r>
            <a:r>
              <a:rPr lang="en-US" dirty="0" err="1" smtClean="0"/>
              <a:t>foi</a:t>
            </a:r>
            <a:r>
              <a:rPr lang="en-US" dirty="0" smtClean="0"/>
              <a:t> a </a:t>
            </a:r>
            <a:r>
              <a:rPr lang="en-US" dirty="0" err="1" smtClean="0"/>
              <a:t>bota</a:t>
            </a:r>
            <a:r>
              <a:rPr lang="en-US" dirty="0" smtClean="0"/>
              <a:t> de </a:t>
            </a:r>
            <a:r>
              <a:rPr lang="en-US" dirty="0" err="1" smtClean="0"/>
              <a:t>cano</a:t>
            </a:r>
            <a:r>
              <a:rPr lang="en-US" dirty="0" smtClean="0"/>
              <a:t> alto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i="1" dirty="0" smtClean="0"/>
              <a:t>patchwork</a:t>
            </a:r>
            <a:r>
              <a:rPr lang="en-US" dirty="0" smtClean="0"/>
              <a:t>, </a:t>
            </a:r>
            <a:r>
              <a:rPr lang="en-US" dirty="0" err="1" smtClean="0"/>
              <a:t>os</a:t>
            </a:r>
            <a:r>
              <a:rPr lang="en-US" dirty="0" smtClean="0"/>
              <a:t>   </a:t>
            </a:r>
            <a:r>
              <a:rPr lang="en-US" dirty="0" err="1" smtClean="0"/>
              <a:t>retalhos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diferentes</a:t>
            </a:r>
            <a:r>
              <a:rPr lang="en-US" dirty="0" smtClean="0"/>
              <a:t> cores e </a:t>
            </a:r>
            <a:r>
              <a:rPr lang="en-US" dirty="0" err="1" smtClean="0"/>
              <a:t>formatos</a:t>
            </a:r>
            <a:r>
              <a:rPr lang="en-US" dirty="0" smtClean="0"/>
              <a:t> se </a:t>
            </a:r>
            <a:r>
              <a:rPr lang="en-US" dirty="0" err="1" smtClean="0"/>
              <a:t>destacam</a:t>
            </a:r>
            <a:r>
              <a:rPr lang="en-US" dirty="0" smtClean="0"/>
              <a:t> e </a:t>
            </a:r>
            <a:r>
              <a:rPr lang="en-US" dirty="0" err="1" smtClean="0"/>
              <a:t>conferem</a:t>
            </a:r>
            <a:r>
              <a:rPr lang="en-US" dirty="0" smtClean="0"/>
              <a:t> </a:t>
            </a:r>
            <a:r>
              <a:rPr lang="en-US" dirty="0" err="1" smtClean="0"/>
              <a:t>personalidade</a:t>
            </a:r>
            <a:r>
              <a:rPr lang="en-US" dirty="0" smtClean="0"/>
              <a:t> a </a:t>
            </a:r>
            <a:r>
              <a:rPr lang="en-US" dirty="0" err="1" smtClean="0"/>
              <a:t>bota</a:t>
            </a:r>
            <a:r>
              <a:rPr lang="en-US" dirty="0" smtClean="0"/>
              <a:t>, </a:t>
            </a:r>
            <a:r>
              <a:rPr lang="en-US" dirty="0" err="1" smtClean="0"/>
              <a:t>uma</a:t>
            </a:r>
            <a:r>
              <a:rPr lang="en-US" dirty="0" smtClean="0"/>
              <a:t> das </a:t>
            </a:r>
            <a:r>
              <a:rPr lang="en-US" dirty="0" err="1" smtClean="0"/>
              <a:t>sensações</a:t>
            </a:r>
            <a:r>
              <a:rPr lang="en-US" dirty="0" smtClean="0"/>
              <a:t> do </a:t>
            </a:r>
            <a:r>
              <a:rPr lang="en-US" dirty="0" err="1" smtClean="0"/>
              <a:t>desfile</a:t>
            </a:r>
            <a:r>
              <a:rPr lang="en-US" dirty="0" smtClean="0"/>
              <a:t>, </a:t>
            </a:r>
            <a:r>
              <a:rPr lang="en-US" dirty="0" err="1" smtClean="0"/>
              <a:t>presente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quase</a:t>
            </a:r>
            <a:r>
              <a:rPr lang="en-US" dirty="0" smtClean="0"/>
              <a:t> </a:t>
            </a:r>
            <a:r>
              <a:rPr lang="en-US" dirty="0" err="1" smtClean="0"/>
              <a:t>todos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looks.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Verifique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 </a:t>
            </a:r>
            <a:r>
              <a:rPr lang="en-US" dirty="0" err="1" smtClean="0"/>
              <a:t>detalhes</a:t>
            </a:r>
            <a:r>
              <a:rPr lang="en-US" dirty="0" smtClean="0"/>
              <a:t> de </a:t>
            </a:r>
            <a:r>
              <a:rPr lang="en-US" dirty="0" err="1" smtClean="0"/>
              <a:t>algumas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err="1" smtClean="0"/>
              <a:t>ças</a:t>
            </a:r>
            <a:r>
              <a:rPr lang="en-US" dirty="0" smtClean="0"/>
              <a:t> </a:t>
            </a:r>
            <a:r>
              <a:rPr lang="en-US" dirty="0" err="1" smtClean="0"/>
              <a:t>desta</a:t>
            </a:r>
            <a:r>
              <a:rPr lang="en-US" dirty="0" smtClean="0"/>
              <a:t> </a:t>
            </a:r>
            <a:r>
              <a:rPr lang="en-US" dirty="0" err="1" smtClean="0"/>
              <a:t>cole</a:t>
            </a:r>
            <a:r>
              <a:rPr lang="en-US" dirty="0" err="1" smtClean="0"/>
              <a:t>ção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marcou</a:t>
            </a:r>
            <a:r>
              <a:rPr lang="en-US" dirty="0" smtClean="0"/>
              <a:t> </a:t>
            </a:r>
            <a:r>
              <a:rPr lang="en-US" dirty="0" err="1" smtClean="0"/>
              <a:t>presença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semana</a:t>
            </a:r>
            <a:r>
              <a:rPr lang="en-US" dirty="0" smtClean="0"/>
              <a:t> de </a:t>
            </a:r>
            <a:r>
              <a:rPr lang="en-US" dirty="0" err="1" smtClean="0"/>
              <a:t>moda</a:t>
            </a:r>
            <a:r>
              <a:rPr lang="en-US" dirty="0" smtClean="0"/>
              <a:t> de </a:t>
            </a:r>
            <a:r>
              <a:rPr lang="en-US" dirty="0" err="1" smtClean="0"/>
              <a:t>Londres</a:t>
            </a:r>
            <a:r>
              <a:rPr lang="en-US" dirty="0" smtClean="0"/>
              <a:t> 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minha</a:t>
            </a:r>
            <a:r>
              <a:rPr lang="en-US" dirty="0" smtClean="0"/>
              <a:t> </a:t>
            </a:r>
            <a:r>
              <a:rPr lang="en-US" dirty="0" err="1" smtClean="0"/>
              <a:t>lista</a:t>
            </a:r>
            <a:r>
              <a:rPr lang="en-US" dirty="0" smtClean="0"/>
              <a:t> de </a:t>
            </a:r>
            <a:r>
              <a:rPr lang="en-US" dirty="0" err="1" smtClean="0"/>
              <a:t>inspirações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As </a:t>
            </a:r>
            <a:r>
              <a:rPr lang="en-US" dirty="0" err="1" smtClean="0"/>
              <a:t>imagens</a:t>
            </a:r>
            <a:r>
              <a:rPr lang="en-US" dirty="0" smtClean="0"/>
              <a:t> </a:t>
            </a:r>
            <a:r>
              <a:rPr lang="en-US" dirty="0" err="1" smtClean="0"/>
              <a:t>foram</a:t>
            </a:r>
            <a:r>
              <a:rPr lang="en-US" dirty="0" smtClean="0"/>
              <a:t> </a:t>
            </a:r>
            <a:r>
              <a:rPr lang="en-US" dirty="0" err="1" smtClean="0"/>
              <a:t>registradas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rintemps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Paris, </a:t>
            </a:r>
            <a:r>
              <a:rPr lang="en-US" dirty="0" err="1" smtClean="0"/>
              <a:t>confesso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pouco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conseguiria</a:t>
            </a:r>
            <a:r>
              <a:rPr lang="en-US" dirty="0" smtClean="0"/>
              <a:t> registrar o poncho</a:t>
            </a:r>
            <a:r>
              <a:rPr lang="en-US" smtClean="0"/>
              <a:t>. 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81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urberryprorsum-rtw-londres-inverno2016-10-654x98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47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110</Words>
  <Application>Microsoft Macintosh PowerPoint</Application>
  <PresentationFormat>On-screen Show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Eliane Figueiroa</dc:creator>
  <cp:lastModifiedBy>Eliane Figueiroa</cp:lastModifiedBy>
  <cp:revision>9</cp:revision>
  <dcterms:created xsi:type="dcterms:W3CDTF">2015-11-06T01:41:49Z</dcterms:created>
  <dcterms:modified xsi:type="dcterms:W3CDTF">2015-11-06T02:56:00Z</dcterms:modified>
</cp:coreProperties>
</file>