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8" d="100"/>
          <a:sy n="88" d="100"/>
        </p:scale>
        <p:origin x="-15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AA05E-9B89-2A4E-B97F-D550C239763E}" type="datetimeFigureOut">
              <a:rPr lang="en-US" smtClean="0"/>
              <a:t>4/28/16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9D182C-1EF5-DC46-98D8-DAA0620FC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099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9D182C-1EF5-DC46-98D8-DAA0620FC70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4185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9D182C-1EF5-DC46-98D8-DAA0620FC70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418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9D182C-1EF5-DC46-98D8-DAA0620FC70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418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9D182C-1EF5-DC46-98D8-DAA0620FC70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418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9D182C-1EF5-DC46-98D8-DAA0620FC70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418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11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230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54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023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201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169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698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930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613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707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617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719DB-110D-2445-9675-BF29DB8574ED}" type="datetimeFigureOut">
              <a:rPr lang="en-US" smtClean="0"/>
              <a:t>4/28/16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05D06-028A-B841-9520-B40A6B77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4" Type="http://schemas.openxmlformats.org/officeDocument/2006/relationships/image" Target="../media/image7.jpg"/><Relationship Id="rId5" Type="http://schemas.openxmlformats.org/officeDocument/2006/relationships/image" Target="../media/image8.jpg"/><Relationship Id="rId6" Type="http://schemas.openxmlformats.org/officeDocument/2006/relationships/image" Target="../media/image9.jpg"/><Relationship Id="rId7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4" Type="http://schemas.openxmlformats.org/officeDocument/2006/relationships/image" Target="../media/image11.jpg"/><Relationship Id="rId5" Type="http://schemas.openxmlformats.org/officeDocument/2006/relationships/image" Target="../media/image12.jpg"/><Relationship Id="rId6" Type="http://schemas.openxmlformats.org/officeDocument/2006/relationships/image" Target="../media/image13.png"/><Relationship Id="rId7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14.jpg"/><Relationship Id="rId5" Type="http://schemas.openxmlformats.org/officeDocument/2006/relationships/image" Target="../media/image15.jpg"/><Relationship Id="rId6" Type="http://schemas.openxmlformats.org/officeDocument/2006/relationships/image" Target="../media/image16.jpg"/><Relationship Id="rId7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60416-adriana-degreas-spfwn41-1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0" r="24530"/>
          <a:stretch/>
        </p:blipFill>
        <p:spPr>
          <a:xfrm>
            <a:off x="6410009" y="663793"/>
            <a:ext cx="2085510" cy="6194206"/>
          </a:xfrm>
          <a:prstGeom prst="rect">
            <a:avLst/>
          </a:prstGeom>
        </p:spPr>
      </p:pic>
      <p:pic>
        <p:nvPicPr>
          <p:cNvPr id="5" name="Picture 4" descr="260416-adriana-degreas-spfwn41-33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17" t="1683" r="21051"/>
          <a:stretch/>
        </p:blipFill>
        <p:spPr>
          <a:xfrm>
            <a:off x="2231501" y="663795"/>
            <a:ext cx="1895837" cy="6194206"/>
          </a:xfrm>
          <a:prstGeom prst="rect">
            <a:avLst/>
          </a:prstGeom>
        </p:spPr>
      </p:pic>
      <p:pic>
        <p:nvPicPr>
          <p:cNvPr id="7" name="Picture 6" descr="260416-adriana-degreas-spfwn41-35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28" t="2315" r="28642"/>
          <a:stretch/>
        </p:blipFill>
        <p:spPr>
          <a:xfrm>
            <a:off x="4275015" y="663794"/>
            <a:ext cx="1988149" cy="6194205"/>
          </a:xfrm>
          <a:prstGeom prst="rect">
            <a:avLst/>
          </a:prstGeom>
        </p:spPr>
      </p:pic>
      <p:pic>
        <p:nvPicPr>
          <p:cNvPr id="8" name="Picture 7" descr="adrianadegreas-spfw-verao17-lookbook-01-654x983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8" r="28648"/>
          <a:stretch/>
        </p:blipFill>
        <p:spPr>
          <a:xfrm>
            <a:off x="288625" y="663794"/>
            <a:ext cx="1795714" cy="6194205"/>
          </a:xfrm>
          <a:prstGeom prst="rect">
            <a:avLst/>
          </a:prstGeom>
        </p:spPr>
      </p:pic>
      <p:pic>
        <p:nvPicPr>
          <p:cNvPr id="9" name="Picture 8" descr="Logo EF branc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8842" y="6306041"/>
            <a:ext cx="581536" cy="5375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47148" y="43297"/>
            <a:ext cx="326423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Helvetica"/>
                <a:cs typeface="Helvetica"/>
              </a:rPr>
              <a:t>Adriana </a:t>
            </a:r>
            <a:r>
              <a:rPr lang="en-US" sz="3200" dirty="0" err="1" smtClean="0">
                <a:latin typeface="Helvetica"/>
                <a:cs typeface="Helvetica"/>
              </a:rPr>
              <a:t>Degreas</a:t>
            </a:r>
            <a:endParaRPr lang="en-US" sz="32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830497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sabelacapeto-spfw-verao17-lookbook-06-654x983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42" r="23903"/>
          <a:stretch/>
        </p:blipFill>
        <p:spPr>
          <a:xfrm>
            <a:off x="4699757" y="793666"/>
            <a:ext cx="2080066" cy="6064332"/>
          </a:xfrm>
          <a:prstGeom prst="rect">
            <a:avLst/>
          </a:prstGeom>
        </p:spPr>
      </p:pic>
      <p:pic>
        <p:nvPicPr>
          <p:cNvPr id="5" name="Picture 4" descr="isabelacapeto-spfw-verao17-lookbook-27-654x983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90" r="26750"/>
          <a:stretch/>
        </p:blipFill>
        <p:spPr>
          <a:xfrm>
            <a:off x="6899731" y="793666"/>
            <a:ext cx="1926932" cy="6064333"/>
          </a:xfrm>
          <a:prstGeom prst="rect">
            <a:avLst/>
          </a:prstGeom>
        </p:spPr>
      </p:pic>
      <p:pic>
        <p:nvPicPr>
          <p:cNvPr id="6" name="Picture 5" descr="isabelacapeto-spfw-verao17-lookbook-01-654x983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01" r="25076"/>
          <a:stretch/>
        </p:blipFill>
        <p:spPr>
          <a:xfrm>
            <a:off x="309123" y="793666"/>
            <a:ext cx="2054544" cy="6064334"/>
          </a:xfrm>
          <a:prstGeom prst="rect">
            <a:avLst/>
          </a:prstGeom>
        </p:spPr>
      </p:pic>
      <p:pic>
        <p:nvPicPr>
          <p:cNvPr id="9" name="Picture 8" descr="isabelacapeto-spfw-verao17-lookbook-28-654x983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28" r="25169"/>
          <a:stretch/>
        </p:blipFill>
        <p:spPr>
          <a:xfrm>
            <a:off x="2461611" y="793666"/>
            <a:ext cx="2118349" cy="606433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42946" y="158737"/>
            <a:ext cx="303640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Helvetica"/>
                <a:cs typeface="Helvetica"/>
              </a:rPr>
              <a:t>Isabella </a:t>
            </a:r>
            <a:r>
              <a:rPr lang="en-US" sz="3200" dirty="0" err="1" smtClean="0">
                <a:latin typeface="Helvetica"/>
                <a:cs typeface="Helvetica"/>
              </a:rPr>
              <a:t>Capeto</a:t>
            </a:r>
            <a:endParaRPr lang="en-US" sz="3200" dirty="0">
              <a:latin typeface="Helvetica"/>
              <a:cs typeface="Helvetica"/>
            </a:endParaRPr>
          </a:p>
        </p:txBody>
      </p:sp>
      <p:pic>
        <p:nvPicPr>
          <p:cNvPr id="11" name="Picture 10" descr="Logo EF branc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566" y="6306041"/>
            <a:ext cx="581536" cy="53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818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karllagerfeld-for-riachuelo-spfw-verao17-detalhes-03-654x983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0" r="26117"/>
          <a:stretch/>
        </p:blipFill>
        <p:spPr>
          <a:xfrm>
            <a:off x="2330223" y="735940"/>
            <a:ext cx="2182293" cy="6136485"/>
          </a:xfrm>
          <a:prstGeom prst="rect">
            <a:avLst/>
          </a:prstGeom>
        </p:spPr>
      </p:pic>
      <p:pic>
        <p:nvPicPr>
          <p:cNvPr id="3" name="Picture 2" descr="karllagerfeld-for-riachuelo-spfw-verao17-detalhes-21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6" r="24548"/>
          <a:stretch/>
        </p:blipFill>
        <p:spPr>
          <a:xfrm>
            <a:off x="6653551" y="721505"/>
            <a:ext cx="2243629" cy="6136485"/>
          </a:xfrm>
          <a:prstGeom prst="rect">
            <a:avLst/>
          </a:prstGeom>
        </p:spPr>
      </p:pic>
      <p:pic>
        <p:nvPicPr>
          <p:cNvPr id="7" name="Picture 6" descr="karllagerfeld-for-riachuelo-spfw-verao17-detalhes-23-654x983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74" r="27700"/>
          <a:stretch/>
        </p:blipFill>
        <p:spPr>
          <a:xfrm>
            <a:off x="4614070" y="721516"/>
            <a:ext cx="1924029" cy="6136474"/>
          </a:xfrm>
          <a:prstGeom prst="rect">
            <a:avLst/>
          </a:prstGeom>
        </p:spPr>
      </p:pic>
      <p:pic>
        <p:nvPicPr>
          <p:cNvPr id="17" name="Picture 16" descr="Screen Shot 2016-04-28 at 12.52.08 PM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7" r="23375"/>
          <a:stretch/>
        </p:blipFill>
        <p:spPr>
          <a:xfrm>
            <a:off x="213296" y="721515"/>
            <a:ext cx="2001512" cy="6136486"/>
          </a:xfrm>
          <a:prstGeom prst="rect">
            <a:avLst/>
          </a:prstGeom>
        </p:spPr>
      </p:pic>
      <p:pic>
        <p:nvPicPr>
          <p:cNvPr id="18" name="Picture 17" descr="Logo EF branc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273" y="6306041"/>
            <a:ext cx="581536" cy="53752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67447" y="115447"/>
            <a:ext cx="561403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Helvetica"/>
                <a:cs typeface="Helvetica"/>
              </a:rPr>
              <a:t>Karl Lagerfeld </a:t>
            </a:r>
            <a:r>
              <a:rPr lang="en-US" sz="3200" dirty="0" err="1" smtClean="0">
                <a:latin typeface="Helvetica"/>
                <a:cs typeface="Helvetica"/>
              </a:rPr>
              <a:t>para</a:t>
            </a:r>
            <a:r>
              <a:rPr lang="en-US" sz="3200" dirty="0" smtClean="0">
                <a:latin typeface="Helvetica"/>
                <a:cs typeface="Helvetica"/>
              </a:rPr>
              <a:t> </a:t>
            </a:r>
            <a:r>
              <a:rPr lang="en-US" sz="3200" dirty="0" err="1" smtClean="0">
                <a:latin typeface="Helvetica"/>
                <a:cs typeface="Helvetica"/>
              </a:rPr>
              <a:t>Riachuelo</a:t>
            </a:r>
            <a:endParaRPr lang="en-US" sz="32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460873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Logo EF branc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273" y="6306041"/>
            <a:ext cx="581536" cy="53752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20910" y="115447"/>
            <a:ext cx="276964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latin typeface="Helvetica"/>
                <a:cs typeface="Helvetica"/>
              </a:rPr>
              <a:t>Ellus</a:t>
            </a:r>
            <a:r>
              <a:rPr lang="en-US" sz="3200" dirty="0" smtClean="0">
                <a:latin typeface="Helvetica"/>
                <a:cs typeface="Helvetica"/>
              </a:rPr>
              <a:t> 2</a:t>
            </a:r>
            <a:r>
              <a:rPr lang="en-US" sz="3200" baseline="30000" dirty="0" smtClean="0">
                <a:latin typeface="Helvetica"/>
                <a:cs typeface="Helvetica"/>
              </a:rPr>
              <a:t>nd</a:t>
            </a:r>
            <a:r>
              <a:rPr lang="en-US" sz="3200" dirty="0" smtClean="0">
                <a:latin typeface="Helvetica"/>
                <a:cs typeface="Helvetica"/>
              </a:rPr>
              <a:t> Floor</a:t>
            </a:r>
            <a:endParaRPr lang="en-US" sz="3200" dirty="0">
              <a:latin typeface="Helvetica"/>
              <a:cs typeface="Helvetica"/>
            </a:endParaRPr>
          </a:p>
        </p:txBody>
      </p:sp>
      <p:pic>
        <p:nvPicPr>
          <p:cNvPr id="4" name="Picture 3" descr="ellus2ndfloor-lookbook-spfw-verao17-lookbook-011-654x983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61" r="27698"/>
          <a:stretch/>
        </p:blipFill>
        <p:spPr>
          <a:xfrm>
            <a:off x="359743" y="700223"/>
            <a:ext cx="2021413" cy="6157777"/>
          </a:xfrm>
          <a:prstGeom prst="rect">
            <a:avLst/>
          </a:prstGeom>
        </p:spPr>
      </p:pic>
      <p:pic>
        <p:nvPicPr>
          <p:cNvPr id="5" name="Picture 4" descr="ellus2ndfloor-lookbook-spfw-verao17-lookbook-321-654x983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5" r="26750"/>
          <a:stretch/>
        </p:blipFill>
        <p:spPr>
          <a:xfrm>
            <a:off x="2490455" y="700222"/>
            <a:ext cx="1865921" cy="6157777"/>
          </a:xfrm>
          <a:prstGeom prst="rect">
            <a:avLst/>
          </a:prstGeom>
        </p:spPr>
      </p:pic>
      <p:pic>
        <p:nvPicPr>
          <p:cNvPr id="6" name="Picture 5" descr="ellus2ndfloor-lookbook-spfw-verao17-lookbook-261-654x983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25" r="28331"/>
          <a:stretch/>
        </p:blipFill>
        <p:spPr>
          <a:xfrm>
            <a:off x="4454316" y="685792"/>
            <a:ext cx="1943668" cy="6157777"/>
          </a:xfrm>
          <a:prstGeom prst="rect">
            <a:avLst/>
          </a:prstGeom>
        </p:spPr>
      </p:pic>
      <p:pic>
        <p:nvPicPr>
          <p:cNvPr id="8" name="Picture 7" descr="ellus2ndfloor-lookbook-spfw-verao17-lookbook-101-654x983.jp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70" r="26433"/>
          <a:stretch/>
        </p:blipFill>
        <p:spPr>
          <a:xfrm>
            <a:off x="6496809" y="685791"/>
            <a:ext cx="1827047" cy="615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228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101477_1050220531683515_1811251680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927" y="836957"/>
            <a:ext cx="7234036" cy="448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917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767447" y="115447"/>
            <a:ext cx="360868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Helvetica"/>
                <a:cs typeface="Helvetica"/>
              </a:rPr>
              <a:t>See Now Buy Now</a:t>
            </a:r>
            <a:endParaRPr lang="en-US" sz="3200" dirty="0">
              <a:latin typeface="Helvetica"/>
              <a:cs typeface="Helvetic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9766" y="1139991"/>
            <a:ext cx="888150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grande</a:t>
            </a:r>
            <a:r>
              <a:rPr lang="en-US" dirty="0" smtClean="0"/>
              <a:t> </a:t>
            </a:r>
            <a:r>
              <a:rPr lang="en-US" dirty="0" err="1" smtClean="0"/>
              <a:t>novidade</a:t>
            </a:r>
            <a:r>
              <a:rPr lang="en-US" dirty="0" smtClean="0"/>
              <a:t> </a:t>
            </a:r>
            <a:r>
              <a:rPr lang="en-US" dirty="0" err="1" smtClean="0"/>
              <a:t>desta</a:t>
            </a:r>
            <a:r>
              <a:rPr lang="en-US" dirty="0" smtClean="0"/>
              <a:t> </a:t>
            </a:r>
            <a:r>
              <a:rPr lang="en-US" dirty="0" err="1" smtClean="0"/>
              <a:t>edi</a:t>
            </a:r>
            <a:r>
              <a:rPr lang="en-US" dirty="0" err="1" smtClean="0"/>
              <a:t>ção</a:t>
            </a:r>
            <a:r>
              <a:rPr lang="en-US" dirty="0" smtClean="0"/>
              <a:t> do SPFW </a:t>
            </a:r>
            <a:r>
              <a:rPr lang="en-US" dirty="0" err="1" smtClean="0"/>
              <a:t>é</a:t>
            </a:r>
            <a:r>
              <a:rPr lang="en-US" dirty="0" smtClean="0"/>
              <a:t> o </a:t>
            </a:r>
            <a:r>
              <a:rPr lang="en-US" i="1" dirty="0" smtClean="0"/>
              <a:t>See Now Buy Now, </a:t>
            </a:r>
            <a:r>
              <a:rPr lang="en-US" dirty="0" err="1" smtClean="0"/>
              <a:t>protagonizados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marcas</a:t>
            </a:r>
            <a:r>
              <a:rPr lang="en-US" dirty="0" smtClean="0"/>
              <a:t>, a </a:t>
            </a:r>
            <a:r>
              <a:rPr lang="en-US" dirty="0" err="1" smtClean="0"/>
              <a:t>Riachuelo</a:t>
            </a:r>
            <a:r>
              <a:rPr lang="en-US" dirty="0" smtClean="0"/>
              <a:t>, com a </a:t>
            </a:r>
            <a:r>
              <a:rPr lang="en-US" dirty="0" err="1" smtClean="0"/>
              <a:t>coleção</a:t>
            </a:r>
            <a:r>
              <a:rPr lang="en-US" dirty="0" smtClean="0"/>
              <a:t> </a:t>
            </a:r>
            <a:r>
              <a:rPr lang="en-US" dirty="0" err="1" smtClean="0"/>
              <a:t>assinada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Karl Lagerfeld e a </a:t>
            </a:r>
            <a:r>
              <a:rPr lang="en-US" dirty="0" err="1" smtClean="0"/>
              <a:t>Ellus</a:t>
            </a:r>
            <a:r>
              <a:rPr lang="en-US" dirty="0" smtClean="0"/>
              <a:t> Second floor,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trouxe</a:t>
            </a:r>
            <a:r>
              <a:rPr lang="en-US" dirty="0" smtClean="0"/>
              <a:t> o </a:t>
            </a:r>
            <a:r>
              <a:rPr lang="en-US" dirty="0" err="1" smtClean="0"/>
              <a:t>universo</a:t>
            </a:r>
            <a:r>
              <a:rPr lang="en-US" dirty="0" smtClean="0"/>
              <a:t> do Batman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coleção</a:t>
            </a:r>
            <a:r>
              <a:rPr lang="en-US" dirty="0" smtClean="0"/>
              <a:t> super </a:t>
            </a:r>
            <a:r>
              <a:rPr lang="en-US" dirty="0" err="1" smtClean="0"/>
              <a:t>fofa</a:t>
            </a:r>
            <a:r>
              <a:rPr lang="en-US" dirty="0" smtClean="0"/>
              <a:t>, com </a:t>
            </a:r>
            <a:r>
              <a:rPr lang="en-US" dirty="0" err="1" smtClean="0"/>
              <a:t>estampas</a:t>
            </a:r>
            <a:r>
              <a:rPr lang="en-US" dirty="0" smtClean="0"/>
              <a:t>, </a:t>
            </a:r>
            <a:r>
              <a:rPr lang="en-US" dirty="0" err="1" smtClean="0"/>
              <a:t>paetês</a:t>
            </a:r>
            <a:r>
              <a:rPr lang="en-US" dirty="0" smtClean="0"/>
              <a:t> e </a:t>
            </a:r>
            <a:r>
              <a:rPr lang="en-US" dirty="0" err="1" smtClean="0"/>
              <a:t>bolsinhas</a:t>
            </a:r>
            <a:r>
              <a:rPr lang="en-US" dirty="0" smtClean="0"/>
              <a:t> da </a:t>
            </a:r>
            <a:r>
              <a:rPr lang="en-US" dirty="0" err="1" smtClean="0"/>
              <a:t>mulher</a:t>
            </a:r>
            <a:r>
              <a:rPr lang="en-US" dirty="0" smtClean="0"/>
              <a:t> </a:t>
            </a:r>
            <a:r>
              <a:rPr lang="en-US" dirty="0" err="1" smtClean="0"/>
              <a:t>gato</a:t>
            </a:r>
            <a:r>
              <a:rPr lang="en-US" dirty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estão</a:t>
            </a:r>
            <a:r>
              <a:rPr lang="en-US" dirty="0" smtClean="0"/>
              <a:t> </a:t>
            </a:r>
            <a:r>
              <a:rPr lang="en-US" dirty="0" err="1" smtClean="0"/>
              <a:t>disponíveis</a:t>
            </a:r>
            <a:r>
              <a:rPr lang="en-US" dirty="0" smtClean="0"/>
              <a:t> </a:t>
            </a:r>
            <a:r>
              <a:rPr lang="en-US" dirty="0" err="1" smtClean="0"/>
              <a:t>hoje</a:t>
            </a:r>
            <a:r>
              <a:rPr lang="en-US" dirty="0" smtClean="0"/>
              <a:t> </a:t>
            </a:r>
            <a:r>
              <a:rPr lang="en-US" dirty="0" err="1" smtClean="0"/>
              <a:t>nas</a:t>
            </a:r>
            <a:r>
              <a:rPr lang="en-US" dirty="0" smtClean="0"/>
              <a:t> </a:t>
            </a:r>
            <a:r>
              <a:rPr lang="en-US" dirty="0" err="1" smtClean="0"/>
              <a:t>lojas</a:t>
            </a:r>
            <a:r>
              <a:rPr lang="en-US" dirty="0" smtClean="0"/>
              <a:t>.</a:t>
            </a:r>
          </a:p>
          <a:p>
            <a:r>
              <a:rPr lang="en-US" dirty="0" smtClean="0"/>
              <a:t>A </a:t>
            </a:r>
            <a:r>
              <a:rPr lang="en-US" dirty="0" err="1"/>
              <a:t>c</a:t>
            </a:r>
            <a:r>
              <a:rPr lang="en-US" dirty="0" err="1" smtClean="0"/>
              <a:t>oleção</a:t>
            </a:r>
            <a:r>
              <a:rPr lang="en-US" dirty="0" smtClean="0"/>
              <a:t> Karl Lagerfeld </a:t>
            </a:r>
            <a:r>
              <a:rPr lang="en-US" dirty="0" err="1" smtClean="0"/>
              <a:t>para</a:t>
            </a:r>
            <a:r>
              <a:rPr lang="en-US" dirty="0" smtClean="0"/>
              <a:t> a </a:t>
            </a:r>
            <a:r>
              <a:rPr lang="en-US" dirty="0" err="1" smtClean="0"/>
              <a:t>Riachuelo</a:t>
            </a:r>
            <a:r>
              <a:rPr lang="en-US" dirty="0" smtClean="0"/>
              <a:t>, </a:t>
            </a:r>
            <a:r>
              <a:rPr lang="en-US" dirty="0" err="1" smtClean="0"/>
              <a:t>traz</a:t>
            </a:r>
            <a:r>
              <a:rPr lang="en-US" dirty="0" smtClean="0"/>
              <a:t> a </a:t>
            </a:r>
            <a:r>
              <a:rPr lang="en-US" dirty="0" err="1" smtClean="0"/>
              <a:t>iconografia</a:t>
            </a:r>
            <a:r>
              <a:rPr lang="en-US" dirty="0" smtClean="0"/>
              <a:t> do </a:t>
            </a:r>
            <a:r>
              <a:rPr lang="en-US" dirty="0" err="1" smtClean="0"/>
              <a:t>próprio</a:t>
            </a:r>
            <a:r>
              <a:rPr lang="en-US" dirty="0" smtClean="0"/>
              <a:t> </a:t>
            </a:r>
            <a:r>
              <a:rPr lang="en-US" dirty="0"/>
              <a:t>K</a:t>
            </a:r>
            <a:r>
              <a:rPr lang="en-US" dirty="0" smtClean="0"/>
              <a:t>arl Lagerfeld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camisetas</a:t>
            </a:r>
            <a:r>
              <a:rPr lang="en-US" dirty="0" smtClean="0"/>
              <a:t>, </a:t>
            </a:r>
            <a:r>
              <a:rPr lang="en-US" dirty="0" err="1" smtClean="0"/>
              <a:t>estampas</a:t>
            </a:r>
            <a:r>
              <a:rPr lang="en-US" dirty="0" smtClean="0"/>
              <a:t> </a:t>
            </a:r>
            <a:r>
              <a:rPr lang="en-US" i="1" dirty="0" smtClean="0"/>
              <a:t>animal print </a:t>
            </a:r>
            <a:r>
              <a:rPr lang="en-US" dirty="0" smtClean="0"/>
              <a:t>e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versão</a:t>
            </a:r>
            <a:r>
              <a:rPr lang="en-US" dirty="0" smtClean="0"/>
              <a:t> original de pied-de </a:t>
            </a:r>
            <a:r>
              <a:rPr lang="en-US" dirty="0" err="1" smtClean="0"/>
              <a:t>poule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gatinha</a:t>
            </a:r>
            <a:r>
              <a:rPr lang="en-US" dirty="0" smtClean="0"/>
              <a:t> de </a:t>
            </a:r>
            <a:r>
              <a:rPr lang="en-US" dirty="0" err="1" smtClean="0"/>
              <a:t>estimação</a:t>
            </a:r>
            <a:r>
              <a:rPr lang="en-US" dirty="0" smtClean="0"/>
              <a:t>, a </a:t>
            </a:r>
            <a:r>
              <a:rPr lang="en-US" dirty="0" err="1" smtClean="0"/>
              <a:t>Choupette</a:t>
            </a:r>
            <a:r>
              <a:rPr lang="en-US" dirty="0" smtClean="0"/>
              <a:t>, </a:t>
            </a:r>
            <a:r>
              <a:rPr lang="en-US" dirty="0" err="1" smtClean="0"/>
              <a:t>aparece</a:t>
            </a:r>
            <a:r>
              <a:rPr lang="en-US" dirty="0" smtClean="0"/>
              <a:t> </a:t>
            </a:r>
            <a:r>
              <a:rPr lang="en-US" dirty="0" err="1" smtClean="0"/>
              <a:t>numa</a:t>
            </a:r>
            <a:r>
              <a:rPr lang="en-US" dirty="0" smtClean="0"/>
              <a:t> </a:t>
            </a:r>
            <a:r>
              <a:rPr lang="en-US" dirty="0" err="1" smtClean="0"/>
              <a:t>versão</a:t>
            </a:r>
            <a:r>
              <a:rPr lang="en-US" dirty="0" smtClean="0"/>
              <a:t> pop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bolsas</a:t>
            </a:r>
            <a:r>
              <a:rPr lang="en-US" dirty="0" smtClean="0"/>
              <a:t>, </a:t>
            </a:r>
            <a:r>
              <a:rPr lang="en-US" i="1" dirty="0" smtClean="0"/>
              <a:t>clutches</a:t>
            </a:r>
            <a:r>
              <a:rPr lang="en-US" dirty="0" smtClean="0"/>
              <a:t> e </a:t>
            </a:r>
            <a:r>
              <a:rPr lang="en-US" dirty="0" err="1" smtClean="0"/>
              <a:t>camisetas</a:t>
            </a:r>
            <a:r>
              <a:rPr lang="en-US" dirty="0" smtClean="0"/>
              <a:t>, </a:t>
            </a:r>
            <a:r>
              <a:rPr lang="en-US" dirty="0" err="1" smtClean="0"/>
              <a:t>virou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febre</a:t>
            </a:r>
            <a:r>
              <a:rPr lang="en-US" dirty="0" smtClean="0"/>
              <a:t> entre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fashionistas</a:t>
            </a:r>
            <a:r>
              <a:rPr lang="en-US" i="1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mesma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resisti</a:t>
            </a:r>
            <a:r>
              <a:rPr lang="en-US" i="1" dirty="0" smtClean="0"/>
              <a:t>. 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inovação</a:t>
            </a:r>
            <a:r>
              <a:rPr lang="en-US" dirty="0" smtClean="0"/>
              <a:t> </a:t>
            </a:r>
            <a:r>
              <a:rPr lang="en-US" dirty="0" err="1" smtClean="0"/>
              <a:t>ficou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conta</a:t>
            </a:r>
            <a:r>
              <a:rPr lang="en-US" dirty="0" smtClean="0"/>
              <a:t> das </a:t>
            </a:r>
            <a:r>
              <a:rPr lang="en-US" dirty="0" err="1" smtClean="0"/>
              <a:t>araras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entraram</a:t>
            </a:r>
            <a:r>
              <a:rPr lang="en-US" dirty="0" smtClean="0"/>
              <a:t> logo </a:t>
            </a:r>
            <a:r>
              <a:rPr lang="en-US" dirty="0" err="1" smtClean="0"/>
              <a:t>após</a:t>
            </a:r>
            <a:r>
              <a:rPr lang="en-US" dirty="0" smtClean="0"/>
              <a:t> o </a:t>
            </a:r>
            <a:r>
              <a:rPr lang="en-US" dirty="0" err="1" smtClean="0"/>
              <a:t>desfile</a:t>
            </a:r>
            <a:r>
              <a:rPr lang="en-US" dirty="0" smtClean="0"/>
              <a:t>, o </a:t>
            </a:r>
            <a:r>
              <a:rPr lang="en-US" dirty="0"/>
              <a:t>s</a:t>
            </a:r>
            <a:r>
              <a:rPr lang="en-US" dirty="0" smtClean="0"/>
              <a:t>ee now by now </a:t>
            </a:r>
            <a:r>
              <a:rPr lang="en-US" dirty="0" err="1" smtClean="0"/>
              <a:t>levou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a </a:t>
            </a:r>
            <a:r>
              <a:rPr lang="en-US" dirty="0" err="1" smtClean="0"/>
              <a:t>passarela</a:t>
            </a:r>
            <a:r>
              <a:rPr lang="en-US" dirty="0" smtClean="0"/>
              <a:t> 2.000 </a:t>
            </a:r>
            <a:r>
              <a:rPr lang="en-US" dirty="0" err="1" smtClean="0"/>
              <a:t>peças</a:t>
            </a:r>
            <a:r>
              <a:rPr lang="en-US" dirty="0" smtClean="0"/>
              <a:t>, um </a:t>
            </a:r>
            <a:r>
              <a:rPr lang="en-US" dirty="0" err="1" smtClean="0"/>
              <a:t>sucesso</a:t>
            </a:r>
            <a:r>
              <a:rPr lang="en-US" dirty="0" smtClean="0"/>
              <a:t> de </a:t>
            </a:r>
            <a:r>
              <a:rPr lang="en-US" dirty="0" err="1" smtClean="0"/>
              <a:t>vendas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se </a:t>
            </a:r>
            <a:r>
              <a:rPr lang="en-US" dirty="0" err="1" smtClean="0"/>
              <a:t>repetiu</a:t>
            </a:r>
            <a:r>
              <a:rPr lang="en-US" dirty="0" smtClean="0"/>
              <a:t> no </a:t>
            </a:r>
            <a:r>
              <a:rPr lang="en-US" dirty="0" err="1" smtClean="0"/>
              <a:t>dia</a:t>
            </a:r>
            <a:r>
              <a:rPr lang="en-US" dirty="0" smtClean="0"/>
              <a:t> </a:t>
            </a:r>
            <a:r>
              <a:rPr lang="en-US" dirty="0" err="1" smtClean="0"/>
              <a:t>seguinte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lançamento</a:t>
            </a:r>
            <a:r>
              <a:rPr lang="en-US" dirty="0" smtClean="0"/>
              <a:t> </a:t>
            </a:r>
            <a:r>
              <a:rPr lang="en-US" dirty="0" err="1" smtClean="0"/>
              <a:t>nas</a:t>
            </a:r>
            <a:r>
              <a:rPr lang="en-US" dirty="0" smtClean="0"/>
              <a:t> </a:t>
            </a:r>
            <a:r>
              <a:rPr lang="en-US" dirty="0" err="1" smtClean="0"/>
              <a:t>lojas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228475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6329</TotalTime>
  <Words>188</Words>
  <Application>Microsoft Macintosh PowerPoint</Application>
  <PresentationFormat>On-screen Show (4:3)</PresentationFormat>
  <Paragraphs>14</Paragraphs>
  <Slides>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Eliane Figueiroa</dc:creator>
  <cp:lastModifiedBy>Eliane Figueiroa</cp:lastModifiedBy>
  <cp:revision>13</cp:revision>
  <dcterms:created xsi:type="dcterms:W3CDTF">2016-04-28T12:21:14Z</dcterms:created>
  <dcterms:modified xsi:type="dcterms:W3CDTF">2016-05-02T21:50:49Z</dcterms:modified>
</cp:coreProperties>
</file>